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96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85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7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924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GB"/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GB"/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GB"/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GB"/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GB"/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GB"/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GB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GB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GB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fld id="{A1711191-6101-4131-9161-5171317151E1}" type="slidenum">
              <a:rPr lang="en-GB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179280" y="260280"/>
            <a:ext cx="8785440" cy="1557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</a:rPr>
              <a:t>Computer simulation in Condensed matter physics: from idealised models to </a:t>
            </a:r>
            <a:r>
              <a:rPr lang="en-GB" sz="2800" dirty="0" err="1">
                <a:solidFill>
                  <a:srgbClr val="000000"/>
                </a:solidFill>
              </a:rPr>
              <a:t>ab</a:t>
            </a:r>
            <a:r>
              <a:rPr lang="en-GB" sz="2800" dirty="0">
                <a:solidFill>
                  <a:srgbClr val="000000"/>
                </a:solidFill>
              </a:rPr>
              <a:t>-initio methods</a:t>
            </a:r>
            <a:endParaRPr dirty="0"/>
          </a:p>
        </p:txBody>
      </p:sp>
      <p:sp>
        <p:nvSpPr>
          <p:cNvPr id="38" name="CustomShape 2"/>
          <p:cNvSpPr/>
          <p:nvPr/>
        </p:nvSpPr>
        <p:spPr>
          <a:xfrm>
            <a:off x="718920" y="1700808"/>
            <a:ext cx="7849080" cy="146716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GB" sz="2400" dirty="0"/>
              <a:t>                             </a:t>
            </a:r>
            <a:r>
              <a:rPr lang="en-GB" sz="2800" dirty="0" err="1">
                <a:solidFill>
                  <a:srgbClr val="0033CC"/>
                </a:solidFill>
              </a:rPr>
              <a:t>Pietro</a:t>
            </a:r>
            <a:r>
              <a:rPr lang="en-GB" sz="2800" dirty="0">
                <a:solidFill>
                  <a:srgbClr val="0033CC"/>
                </a:solidFill>
              </a:rPr>
              <a:t> </a:t>
            </a:r>
            <a:r>
              <a:rPr lang="en-GB" sz="2800" dirty="0" err="1">
                <a:solidFill>
                  <a:srgbClr val="0033CC"/>
                </a:solidFill>
              </a:rPr>
              <a:t>Ballone</a:t>
            </a:r>
            <a:endParaRPr dirty="0"/>
          </a:p>
          <a:p>
            <a:pPr>
              <a:buFont typeface="Arial"/>
              <a:buAutoNum type="arabicParenR"/>
            </a:pPr>
            <a:r>
              <a:rPr lang="en-GB" sz="2200" dirty="0"/>
              <a:t>         Physics Department, NTNU, Trondheim, and</a:t>
            </a:r>
            <a:endParaRPr dirty="0"/>
          </a:p>
          <a:p>
            <a:pPr>
              <a:buFont typeface="Arial"/>
              <a:buAutoNum type="arabicParenR"/>
            </a:pPr>
            <a:r>
              <a:rPr lang="en-GB" sz="2200" dirty="0"/>
              <a:t>            Italian Institute of Technology, Rome, Italy</a:t>
            </a:r>
            <a:endParaRPr dirty="0"/>
          </a:p>
        </p:txBody>
      </p:sp>
      <p:sp>
        <p:nvSpPr>
          <p:cNvPr id="39" name="CustomShape 3"/>
          <p:cNvSpPr/>
          <p:nvPr/>
        </p:nvSpPr>
        <p:spPr>
          <a:xfrm>
            <a:off x="144000" y="3167968"/>
            <a:ext cx="9184320" cy="3600032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SzPct val="45000"/>
            </a:pPr>
            <a:r>
              <a:rPr lang="en-GB" sz="2600" dirty="0"/>
              <a:t>                             </a:t>
            </a:r>
            <a:r>
              <a:rPr lang="en-GB" sz="2600" dirty="0">
                <a:solidFill>
                  <a:srgbClr val="FF0000"/>
                </a:solidFill>
              </a:rPr>
              <a:t>Main interests: </a:t>
            </a:r>
            <a:endParaRPr dirty="0"/>
          </a:p>
          <a:p>
            <a:pPr>
              <a:buSzPct val="45000"/>
            </a:pPr>
            <a:r>
              <a:rPr lang="en-GB" sz="2600" dirty="0">
                <a:solidFill>
                  <a:srgbClr val="0000FF"/>
                </a:solidFill>
              </a:rPr>
              <a:t> </a:t>
            </a:r>
            <a:endParaRPr lang="en-GB" sz="2600" dirty="0" smtClean="0">
              <a:solidFill>
                <a:srgbClr val="0000FF"/>
              </a:solidFill>
            </a:endParaRPr>
          </a:p>
          <a:p>
            <a:pPr>
              <a:buSzPct val="45000"/>
            </a:pPr>
            <a:r>
              <a:rPr lang="en-GB" sz="2600" dirty="0" smtClean="0">
                <a:solidFill>
                  <a:srgbClr val="0000FF"/>
                </a:solidFill>
              </a:rPr>
              <a:t>Investigate </a:t>
            </a:r>
            <a:r>
              <a:rPr lang="en-GB" sz="2600" dirty="0">
                <a:solidFill>
                  <a:srgbClr val="0000FF"/>
                </a:solidFill>
              </a:rPr>
              <a:t>equilibrium and non-equilibrium properties of</a:t>
            </a:r>
            <a:endParaRPr dirty="0"/>
          </a:p>
          <a:p>
            <a:pPr>
              <a:buSzPct val="45000"/>
            </a:pPr>
            <a:r>
              <a:rPr lang="en-GB" sz="2600" dirty="0" smtClean="0">
                <a:solidFill>
                  <a:srgbClr val="0000FF"/>
                </a:solidFill>
              </a:rPr>
              <a:t> classical </a:t>
            </a:r>
            <a:r>
              <a:rPr lang="en-GB" sz="2600" dirty="0">
                <a:solidFill>
                  <a:srgbClr val="0000FF"/>
                </a:solidFill>
              </a:rPr>
              <a:t>and quantum many-particle systems by</a:t>
            </a:r>
            <a:endParaRPr dirty="0"/>
          </a:p>
          <a:p>
            <a:pPr>
              <a:buSzPct val="45000"/>
            </a:pPr>
            <a:r>
              <a:rPr lang="en-GB" sz="2600" dirty="0" smtClean="0">
                <a:solidFill>
                  <a:srgbClr val="0000FF"/>
                </a:solidFill>
              </a:rPr>
              <a:t> computer </a:t>
            </a:r>
            <a:r>
              <a:rPr lang="en-GB" sz="2600" dirty="0">
                <a:solidFill>
                  <a:srgbClr val="0000FF"/>
                </a:solidFill>
              </a:rPr>
              <a:t>simulation</a:t>
            </a:r>
            <a:endParaRPr dirty="0"/>
          </a:p>
          <a:p>
            <a:pPr>
              <a:buSzPct val="45000"/>
            </a:pPr>
            <a:r>
              <a:rPr lang="en-GB" sz="2600" dirty="0">
                <a:solidFill>
                  <a:srgbClr val="0000FF"/>
                </a:solidFill>
              </a:rPr>
              <a:t> </a:t>
            </a:r>
            <a:endParaRPr lang="en-GB" sz="2600" dirty="0" smtClean="0">
              <a:solidFill>
                <a:srgbClr val="0000FF"/>
              </a:solidFill>
            </a:endParaRPr>
          </a:p>
          <a:p>
            <a:pPr>
              <a:buSzPct val="45000"/>
            </a:pPr>
            <a:r>
              <a:rPr lang="en-GB" sz="2600" dirty="0" smtClean="0">
                <a:solidFill>
                  <a:srgbClr val="0000FF"/>
                </a:solidFill>
              </a:rPr>
              <a:t>Compute </a:t>
            </a:r>
            <a:r>
              <a:rPr lang="en-GB" sz="2600" dirty="0">
                <a:solidFill>
                  <a:srgbClr val="0000FF"/>
                </a:solidFill>
              </a:rPr>
              <a:t>structural, dynamical and electronic properties</a:t>
            </a:r>
            <a:endParaRPr dirty="0"/>
          </a:p>
          <a:p>
            <a:r>
              <a:rPr lang="en-GB" sz="2600" dirty="0">
                <a:solidFill>
                  <a:srgbClr val="0000FF"/>
                </a:solidFill>
              </a:rPr>
              <a:t> of molecules, liquids and solids.</a:t>
            </a:r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57200" y="250560"/>
            <a:ext cx="8229600" cy="11912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r>
              <a:rPr lang="en-GB" sz="2400" dirty="0"/>
              <a:t>Organic ionic films on solid surfaces: </a:t>
            </a:r>
            <a:endParaRPr lang="en-GB" sz="2400" dirty="0" smtClean="0"/>
          </a:p>
          <a:p>
            <a:pPr algn="ctr"/>
            <a:r>
              <a:rPr lang="en-GB" sz="2400" dirty="0" smtClean="0"/>
              <a:t>innovative </a:t>
            </a:r>
            <a:r>
              <a:rPr lang="en-GB" sz="2400" dirty="0"/>
              <a:t>“green” lubricants</a:t>
            </a:r>
            <a:endParaRPr sz="2400" dirty="0"/>
          </a:p>
        </p:txBody>
      </p:sp>
      <p:pic>
        <p:nvPicPr>
          <p:cNvPr id="43" name="Bild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1441800"/>
            <a:ext cx="5533396" cy="499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128880"/>
            <a:ext cx="8229600" cy="14346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r>
              <a:rPr lang="en-GB"/>
              <a:t>Lipid bilayers in electrolyte solutions and at surfaces</a:t>
            </a:r>
            <a:endParaRPr/>
          </a:p>
        </p:txBody>
      </p:sp>
      <p:pic>
        <p:nvPicPr>
          <p:cNvPr id="45" name="Bilde 4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" y="1563480"/>
            <a:ext cx="4824000" cy="5040000"/>
          </a:xfrm>
          <a:prstGeom prst="rect">
            <a:avLst/>
          </a:prstGeom>
        </p:spPr>
      </p:pic>
      <p:pic>
        <p:nvPicPr>
          <p:cNvPr id="46" name="Bilde 45"/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0" y="1563480"/>
            <a:ext cx="4023360" cy="498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189720"/>
            <a:ext cx="8229600" cy="13129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r>
              <a:rPr lang="en-GB" sz="2400" dirty="0"/>
              <a:t>Spin polarisation and charge localisation in metal nanowires</a:t>
            </a:r>
            <a:endParaRPr sz="2400" dirty="0"/>
          </a:p>
        </p:txBody>
      </p:sp>
      <p:pic>
        <p:nvPicPr>
          <p:cNvPr id="48" name="Bilde 47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8" y="1556792"/>
            <a:ext cx="4139952" cy="2187192"/>
          </a:xfrm>
          <a:prstGeom prst="rect">
            <a:avLst/>
          </a:prstGeom>
        </p:spPr>
      </p:pic>
      <p:pic>
        <p:nvPicPr>
          <p:cNvPr id="49" name="Bilde 48"/>
          <p:cNvPicPr/>
          <p:nvPr/>
        </p:nvPicPr>
        <p:blipFill>
          <a:blip r:embed="rId3"/>
          <a:stretch>
            <a:fillRect/>
          </a:stretch>
        </p:blipFill>
        <p:spPr>
          <a:xfrm>
            <a:off x="2771800" y="3933056"/>
            <a:ext cx="6289024" cy="2834936"/>
          </a:xfrm>
          <a:prstGeom prst="rect">
            <a:avLst/>
          </a:prstGeom>
        </p:spPr>
      </p:pic>
      <p:pic>
        <p:nvPicPr>
          <p:cNvPr id="50" name="Bilde 49"/>
          <p:cNvPicPr/>
          <p:nvPr/>
        </p:nvPicPr>
        <p:blipFill>
          <a:blip r:embed="rId4"/>
          <a:stretch>
            <a:fillRect/>
          </a:stretch>
        </p:blipFill>
        <p:spPr>
          <a:xfrm>
            <a:off x="4320000" y="1563480"/>
            <a:ext cx="4752000" cy="596520"/>
          </a:xfrm>
          <a:prstGeom prst="rect">
            <a:avLst/>
          </a:prstGeom>
        </p:spPr>
      </p:pic>
      <p:pic>
        <p:nvPicPr>
          <p:cNvPr id="51" name="Bilde 50"/>
          <p:cNvPicPr/>
          <p:nvPr/>
        </p:nvPicPr>
        <p:blipFill>
          <a:blip r:embed="rId5"/>
          <a:stretch>
            <a:fillRect/>
          </a:stretch>
        </p:blipFill>
        <p:spPr>
          <a:xfrm>
            <a:off x="4320000" y="2355480"/>
            <a:ext cx="4680000" cy="596520"/>
          </a:xfrm>
          <a:prstGeom prst="rect">
            <a:avLst/>
          </a:prstGeom>
        </p:spPr>
      </p:pic>
      <p:pic>
        <p:nvPicPr>
          <p:cNvPr id="52" name="Bilde 51"/>
          <p:cNvPicPr/>
          <p:nvPr/>
        </p:nvPicPr>
        <p:blipFill>
          <a:blip r:embed="rId6"/>
          <a:stretch>
            <a:fillRect/>
          </a:stretch>
        </p:blipFill>
        <p:spPr>
          <a:xfrm>
            <a:off x="4343760" y="3096000"/>
            <a:ext cx="4728240" cy="596520"/>
          </a:xfrm>
          <a:prstGeom prst="rect">
            <a:avLst/>
          </a:prstGeom>
        </p:spPr>
      </p:pic>
      <p:pic>
        <p:nvPicPr>
          <p:cNvPr id="53" name="Bilde 52"/>
          <p:cNvPicPr/>
          <p:nvPr/>
        </p:nvPicPr>
        <p:blipFill>
          <a:blip r:embed="rId7"/>
          <a:stretch>
            <a:fillRect/>
          </a:stretch>
        </p:blipFill>
        <p:spPr>
          <a:xfrm>
            <a:off x="72008" y="3933056"/>
            <a:ext cx="2555776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Office PowerPoint</Application>
  <PresentationFormat>Skjermfremvisning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Office Theme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Andreas Støvneng</dc:creator>
  <cp:lastModifiedBy>Jon Andreas Støvneng</cp:lastModifiedBy>
  <cp:revision>2</cp:revision>
  <dcterms:modified xsi:type="dcterms:W3CDTF">2014-02-10T06:52:38Z</dcterms:modified>
</cp:coreProperties>
</file>