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5.png" ContentType="image/png"/>
  <Override PartName="/ppt/media/image4.png" ContentType="image/png"/>
  <Override PartName="/ppt/media/image2.png" ContentType="image/png"/>
  <Override PartName="/ppt/media/image7.png" ContentType="image/png"/>
  <Override PartName="/ppt/media/image6.png" ContentType="image/png"/>
  <Override PartName="/ppt/media/image1.jpeg" ContentType="image/jpeg"/>
  <Override PartName="/ppt/media/image3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customXml/item3.xml" ContentType="application/xml"/>
  <Override PartName="/customXml/_rels/item1.xml.rels" ContentType="application/vnd.openxmlformats-package.relationships+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2.xml" ContentType="application/xml"/>
  <Override PartName="/customXml/item1.xml" ContentType="application/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68280" y="2008080"/>
            <a:ext cx="7772040" cy="3132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nb-NO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ilde 10" descr=""/>
          <p:cNvPicPr/>
          <p:nvPr/>
        </p:nvPicPr>
        <p:blipFill>
          <a:blip r:embed="rId2"/>
          <a:stretch/>
        </p:blipFill>
        <p:spPr>
          <a:xfrm>
            <a:off x="423360" y="4800960"/>
            <a:ext cx="2519640" cy="2044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68280" y="2008080"/>
            <a:ext cx="7772040" cy="67536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nb-NO" sz="3600" spc="-1" strike="noStrike">
                <a:solidFill>
                  <a:srgbClr val="000000"/>
                </a:solidFill>
                <a:latin typeface="Arial"/>
              </a:rPr>
              <a:t>Click to edit Master title style</a:t>
            </a:r>
            <a:endParaRPr b="0" lang="nb-NO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0" y="926640"/>
            <a:ext cx="9143640" cy="42166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39" name="Bilde 4" descr=""/>
          <p:cNvPicPr/>
          <p:nvPr/>
        </p:nvPicPr>
        <p:blipFill>
          <a:blip r:embed="rId1"/>
          <a:srcRect l="0" t="0" r="53497" b="0"/>
          <a:stretch/>
        </p:blipFill>
        <p:spPr>
          <a:xfrm>
            <a:off x="8022240" y="4901760"/>
            <a:ext cx="926280" cy="159480"/>
          </a:xfrm>
          <a:prstGeom prst="rect">
            <a:avLst/>
          </a:prstGeom>
          <a:ln>
            <a:noFill/>
          </a:ln>
        </p:spPr>
      </p:pic>
      <p:pic>
        <p:nvPicPr>
          <p:cNvPr id="40" name="Picture 13" descr="A drawing of a person&#10;&#10;Description automatically generated"/>
          <p:cNvPicPr/>
          <p:nvPr/>
        </p:nvPicPr>
        <p:blipFill>
          <a:blip r:embed="rId2"/>
          <a:srcRect l="0" t="0" r="82229" b="0"/>
          <a:stretch/>
        </p:blipFill>
        <p:spPr>
          <a:xfrm>
            <a:off x="2614320" y="3451320"/>
            <a:ext cx="588240" cy="572760"/>
          </a:xfrm>
          <a:prstGeom prst="rect">
            <a:avLst/>
          </a:prstGeom>
          <a:ln>
            <a:noFill/>
          </a:ln>
        </p:spPr>
      </p:pic>
      <p:sp>
        <p:nvSpPr>
          <p:cNvPr id="41" name="CustomShape 2"/>
          <p:cNvSpPr/>
          <p:nvPr/>
        </p:nvSpPr>
        <p:spPr>
          <a:xfrm>
            <a:off x="2124000" y="4119840"/>
            <a:ext cx="1484640" cy="77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nb-NO" sz="900" spc="-1" strike="noStrike">
                <a:solidFill>
                  <a:srgbClr val="ffffff"/>
                </a:solidFill>
                <a:latin typeface="Arial"/>
              </a:rPr>
              <a:t>Vask hendene regelmessig /</a:t>
            </a:r>
            <a:endParaRPr b="0" lang="nb-NO" sz="9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nb-NO" sz="900" spc="-1" strike="noStrike">
                <a:solidFill>
                  <a:srgbClr val="ffffff"/>
                </a:solidFill>
                <a:latin typeface="Arial"/>
              </a:rPr>
              <a:t>Wash your hands regularly</a:t>
            </a:r>
            <a:endParaRPr b="0" lang="nb-NO" sz="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b-NO" sz="900" spc="-1" strike="noStrike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3832200" y="4119840"/>
            <a:ext cx="15616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nb-NO" sz="900" spc="-1" strike="noStrike">
                <a:solidFill>
                  <a:srgbClr val="ffffff"/>
                </a:solidFill>
                <a:latin typeface="Arial"/>
              </a:rPr>
              <a:t>Host/nys inn i albuen eller i tørkepapir /</a:t>
            </a:r>
            <a:endParaRPr b="0" lang="nb-NO" sz="9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nb-NO" sz="900" spc="-1" strike="noStrike">
                <a:solidFill>
                  <a:srgbClr val="ffffff"/>
                </a:solidFill>
                <a:latin typeface="Arial"/>
              </a:rPr>
              <a:t>Cough/sneeze into elbow or paper handkerchief</a:t>
            </a:r>
            <a:endParaRPr b="0" lang="nb-NO" sz="900" spc="-1" strike="noStrike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5617800" y="4119840"/>
            <a:ext cx="17067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nb-NO" sz="900" spc="-1" strike="noStrike">
                <a:solidFill>
                  <a:srgbClr val="ffffff"/>
                </a:solidFill>
                <a:latin typeface="Arial"/>
              </a:rPr>
              <a:t>Unngå all nærkontakt /</a:t>
            </a:r>
            <a:endParaRPr b="0" lang="nb-NO" sz="9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nb-NO" sz="900" spc="-1" strike="noStrike">
                <a:solidFill>
                  <a:srgbClr val="ffffff"/>
                </a:solidFill>
                <a:latin typeface="Arial"/>
              </a:rPr>
              <a:t>Avoid close contact</a:t>
            </a:r>
            <a:endParaRPr b="0" lang="nb-NO" sz="900" spc="-1" strike="noStrike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7548120" y="4124880"/>
            <a:ext cx="11667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nb-NO" sz="900" spc="-1" strike="noStrike">
                <a:solidFill>
                  <a:srgbClr val="ffffff"/>
                </a:solidFill>
                <a:latin typeface="Arial"/>
              </a:rPr>
              <a:t>Hold deg hjemme om du er syk / </a:t>
            </a:r>
            <a:endParaRPr b="0" lang="nb-NO" sz="9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nb-NO" sz="900" spc="-1" strike="noStrike">
                <a:solidFill>
                  <a:srgbClr val="ffffff"/>
                </a:solidFill>
                <a:latin typeface="Arial"/>
              </a:rPr>
              <a:t>Stay home if you are sick</a:t>
            </a:r>
            <a:endParaRPr b="0" lang="nb-NO" sz="900" spc="-1" strike="noStrike">
              <a:latin typeface="Arial"/>
            </a:endParaRPr>
          </a:p>
        </p:txBody>
      </p:sp>
      <p:pic>
        <p:nvPicPr>
          <p:cNvPr id="45" name="Picture 18" descr="A drawing of a person&#10;&#10;Description automatically generated"/>
          <p:cNvPicPr/>
          <p:nvPr/>
        </p:nvPicPr>
        <p:blipFill>
          <a:blip r:embed="rId3"/>
          <a:srcRect l="27795" t="4099" r="54438" b="-4099"/>
          <a:stretch/>
        </p:blipFill>
        <p:spPr>
          <a:xfrm>
            <a:off x="4296960" y="3431880"/>
            <a:ext cx="658440" cy="640800"/>
          </a:xfrm>
          <a:prstGeom prst="rect">
            <a:avLst/>
          </a:prstGeom>
          <a:ln>
            <a:noFill/>
          </a:ln>
        </p:spPr>
      </p:pic>
      <p:pic>
        <p:nvPicPr>
          <p:cNvPr id="46" name="Picture 19" descr="A drawing of a person&#10;&#10;Description automatically generated"/>
          <p:cNvPicPr/>
          <p:nvPr/>
        </p:nvPicPr>
        <p:blipFill>
          <a:blip r:embed="rId4"/>
          <a:srcRect l="55586" t="4099" r="26643" b="-4099"/>
          <a:stretch/>
        </p:blipFill>
        <p:spPr>
          <a:xfrm>
            <a:off x="6049800" y="3431880"/>
            <a:ext cx="658440" cy="640800"/>
          </a:xfrm>
          <a:prstGeom prst="rect">
            <a:avLst/>
          </a:prstGeom>
          <a:ln>
            <a:noFill/>
          </a:ln>
        </p:spPr>
      </p:pic>
      <p:pic>
        <p:nvPicPr>
          <p:cNvPr id="47" name="Picture 20" descr="A drawing of a person&#10;&#10;Description automatically generated"/>
          <p:cNvPicPr/>
          <p:nvPr/>
        </p:nvPicPr>
        <p:blipFill>
          <a:blip r:embed="rId5"/>
          <a:srcRect l="82229" t="4099" r="0" b="-4099"/>
          <a:stretch/>
        </p:blipFill>
        <p:spPr>
          <a:xfrm>
            <a:off x="7802640" y="3431880"/>
            <a:ext cx="658440" cy="640800"/>
          </a:xfrm>
          <a:prstGeom prst="rect">
            <a:avLst/>
          </a:prstGeom>
          <a:ln>
            <a:noFill/>
          </a:ln>
        </p:spPr>
      </p:pic>
      <p:pic>
        <p:nvPicPr>
          <p:cNvPr id="48" name="Picture 22" descr="A picture containing light, drawing, plate&#10;&#10;Description automatically generated"/>
          <p:cNvPicPr/>
          <p:nvPr/>
        </p:nvPicPr>
        <p:blipFill>
          <a:blip r:embed="rId6"/>
          <a:stretch/>
        </p:blipFill>
        <p:spPr>
          <a:xfrm>
            <a:off x="3406320" y="1147320"/>
            <a:ext cx="1929240" cy="1714320"/>
          </a:xfrm>
          <a:prstGeom prst="rect">
            <a:avLst/>
          </a:prstGeom>
          <a:ln>
            <a:noFill/>
          </a:ln>
        </p:spPr>
      </p:pic>
      <p:sp>
        <p:nvSpPr>
          <p:cNvPr id="49" name="CustomShape 6"/>
          <p:cNvSpPr/>
          <p:nvPr/>
        </p:nvSpPr>
        <p:spPr>
          <a:xfrm>
            <a:off x="754200" y="219600"/>
            <a:ext cx="76352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nb-NO" sz="2800" spc="-1" strike="noStrike">
                <a:solidFill>
                  <a:srgbClr val="000000"/>
                </a:solidFill>
                <a:latin typeface="Arial"/>
              </a:rPr>
              <a:t>Hold trygg avstand  //  </a:t>
            </a:r>
            <a:r>
              <a:rPr b="1" i="1" lang="nb-NO" sz="2800" spc="-1" strike="noStrike">
                <a:solidFill>
                  <a:srgbClr val="000000"/>
                </a:solidFill>
                <a:latin typeface="Arial"/>
              </a:rPr>
              <a:t>Keep a safe distance</a:t>
            </a:r>
            <a:endParaRPr b="0" lang="nb-NO" sz="2800" spc="-1" strike="noStrike">
              <a:latin typeface="Arial"/>
            </a:endParaRPr>
          </a:p>
        </p:txBody>
      </p:sp>
      <p:sp>
        <p:nvSpPr>
          <p:cNvPr id="50" name="CustomShape 7"/>
          <p:cNvSpPr/>
          <p:nvPr/>
        </p:nvSpPr>
        <p:spPr>
          <a:xfrm>
            <a:off x="258840" y="1147320"/>
            <a:ext cx="1654560" cy="37288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60">
            <a:solidFill>
              <a:schemeClr val="bg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nb-NO" sz="1200" spc="-1" strike="noStrike">
                <a:solidFill>
                  <a:srgbClr val="ffffff"/>
                </a:solidFill>
                <a:latin typeface="Arial"/>
              </a:rPr>
              <a:t>Smittesporing og varsling er viktig</a:t>
            </a:r>
            <a:endParaRPr b="0" lang="nb-NO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b-NO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nb-NO" sz="1000" spc="-1" strike="noStrike">
                <a:solidFill>
                  <a:srgbClr val="ffffff"/>
                </a:solidFill>
                <a:latin typeface="Arial"/>
              </a:rPr>
              <a:t>Ring tlf 484 09 065 </a:t>
            </a:r>
            <a:r>
              <a:rPr b="0" lang="nb-NO" sz="1000" spc="-1" strike="noStrike">
                <a:solidFill>
                  <a:srgbClr val="ffffff"/>
                </a:solidFill>
                <a:latin typeface="Arial"/>
              </a:rPr>
              <a:t>(HMS-Seksjonen) i arbeidstiden, hvis du tror du kan være smittet eller har fått påvist covid-19-smitte. </a:t>
            </a:r>
            <a:endParaRPr b="0" lang="nb-NO" sz="1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b-NO" sz="1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nb-NO" sz="1000" spc="-1" strike="noStrike">
                <a:solidFill>
                  <a:srgbClr val="ffffff"/>
                </a:solidFill>
                <a:latin typeface="Arial"/>
              </a:rPr>
              <a:t>---</a:t>
            </a:r>
            <a:endParaRPr b="0" lang="nb-NO" sz="1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b-NO" sz="1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nb-NO" sz="1200" spc="-1" strike="noStrike">
                <a:solidFill>
                  <a:srgbClr val="ffffff"/>
                </a:solidFill>
                <a:latin typeface="Arial"/>
              </a:rPr>
              <a:t>Infection tracking and notification is important</a:t>
            </a:r>
            <a:endParaRPr b="0" lang="nb-NO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b-NO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nb-NO" sz="1000" spc="-1" strike="noStrike">
                <a:solidFill>
                  <a:srgbClr val="ffffff"/>
                </a:solidFill>
                <a:latin typeface="Arial"/>
              </a:rPr>
              <a:t>Call 484 09 065 </a:t>
            </a:r>
            <a:r>
              <a:rPr b="0" i="1" lang="nb-NO" sz="1000" spc="-1" strike="noStrike">
                <a:solidFill>
                  <a:srgbClr val="ffffff"/>
                </a:solidFill>
                <a:latin typeface="Arial"/>
              </a:rPr>
              <a:t>(HR-department) during work hours if you think you might be infected or if you have been confirmed positive with covid-19.</a:t>
            </a:r>
            <a:endParaRPr b="0" lang="nb-NO" sz="1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nb-NO" sz="1000" spc="-1" strike="noStrike">
              <a:latin typeface="Arial"/>
            </a:endParaRPr>
          </a:p>
        </p:txBody>
      </p:sp>
      <p:sp>
        <p:nvSpPr>
          <p:cNvPr id="51" name="Line 8"/>
          <p:cNvSpPr/>
          <p:nvPr/>
        </p:nvSpPr>
        <p:spPr>
          <a:xfrm>
            <a:off x="1913760" y="4106880"/>
            <a:ext cx="7135200" cy="17640"/>
          </a:xfrm>
          <a:prstGeom prst="line">
            <a:avLst/>
          </a:prstGeom>
          <a:ln w="12600">
            <a:solidFill>
              <a:schemeClr val="bg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34EA1E386FE3429DEF27A24B08E2D1" ma:contentTypeVersion="10" ma:contentTypeDescription="Create a new document." ma:contentTypeScope="" ma:versionID="f58c8f5f08039371b2ca10e699367a85">
  <xsd:schema xmlns:xsd="http://www.w3.org/2001/XMLSchema" xmlns:xs="http://www.w3.org/2001/XMLSchema" xmlns:p="http://schemas.microsoft.com/office/2006/metadata/properties" xmlns:ns2="f852edba-588a-4c06-b0d4-0251b3c94dcd" xmlns:ns3="9be51df3-bf77-4486-be94-f0e1fcca58ba" targetNamespace="http://schemas.microsoft.com/office/2006/metadata/properties" ma:root="true" ma:fieldsID="fd737cb21d6b729dc083cf8a9809cdda" ns2:_="" ns3:_="">
    <xsd:import namespace="f852edba-588a-4c06-b0d4-0251b3c94dcd"/>
    <xsd:import namespace="9be51df3-bf77-4486-be94-f0e1fcca58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2edba-588a-4c06-b0d4-0251b3c94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51df3-bf77-4486-be94-f0e1fcca58b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EA020D-BD90-4E72-B15B-25CCFE2DCC31}"/>
</file>

<file path=customXml/itemProps2.xml><?xml version="1.0" encoding="utf-8"?>
<ds:datastoreItem xmlns:ds="http://schemas.openxmlformats.org/officeDocument/2006/customXml" ds:itemID="{AF380418-2521-4800-B5E8-6B9F99C4F392}">
  <ds:schemaRefs>
    <ds:schemaRef ds:uri="338e491c-d716-470d-95bb-d01832b2d649"/>
    <ds:schemaRef ds:uri="460c5a71-8506-4065-a6f8-a9e8236f12f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95AE50-DE96-4E61-8041-6A52328B4F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ntnu_enkel_16_9</Template>
  <TotalTime>0</TotalTime>
  <Application>LibreOffice/6.3.6.2$Linux_X86_64 LibreOffice_project/30$Build-2</Application>
  <Company>NTNU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2020-08-11T09:57:52Z</dcterms:created>
  <dc:creator>Line Tørum Amdam</dc:creator>
  <dc:description/>
  <dc:language>nb-NO</dc:language>
  <cp:lastModifiedBy/>
  <dcterms:modified xsi:type="dcterms:W3CDTF">2020-08-19T11:09:52Z</dcterms:modified>
  <cp:revision>1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NTNU</vt:lpwstr>
  </property>
  <property fmtid="{D5CDD505-2E9C-101B-9397-08002B2CF9AE}" pid="4" name="ContentTypeId">
    <vt:lpwstr>0x0101006134EA1E386FE3429DEF27A24B08E2D1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inksUpToDate">
    <vt:bool>0</vt:bool>
  </property>
  <property fmtid="{D5CDD505-2E9C-101B-9397-08002B2CF9AE}" pid="8" name="Notes">
    <vt:i4>0</vt:i4>
  </property>
  <property fmtid="{D5CDD505-2E9C-101B-9397-08002B2CF9AE}" pid="9" name="PresentationFormat">
    <vt:lpwstr>On-screen Show (16:9)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